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9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7" d="100"/>
          <a:sy n="187" d="100"/>
        </p:scale>
        <p:origin x="-112" y="-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presProps" Target="presProps.xml"/><Relationship Id="rId262" Type="http://schemas.openxmlformats.org/officeDocument/2006/relationships/viewProps" Target="viewProps.xml"/><Relationship Id="rId263" Type="http://schemas.openxmlformats.org/officeDocument/2006/relationships/theme" Target="theme/theme1.xml"/><Relationship Id="rId264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notesMaster" Target="notesMasters/notesMaster1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  <a:endParaRPr lang="en-US" dirty="0" smtClean="0"/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23782</TotalTime>
  <Words>8717</Words>
  <Application>Microsoft Macintosh PowerPoint</Application>
  <PresentationFormat>On-screen Show (4:3)</PresentationFormat>
  <Paragraphs>2158</Paragraphs>
  <Slides>257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257</vt:i4>
      </vt:variant>
    </vt:vector>
  </HeadingPairs>
  <TitlesOfParts>
    <vt:vector size="258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1285</cp:revision>
  <dcterms:created xsi:type="dcterms:W3CDTF">2016-08-19T13:44:54Z</dcterms:created>
  <dcterms:modified xsi:type="dcterms:W3CDTF">2017-03-11T18:52:10Z</dcterms:modified>
</cp:coreProperties>
</file>